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67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4660"/>
  </p:normalViewPr>
  <p:slideViewPr>
    <p:cSldViewPr>
      <p:cViewPr>
        <p:scale>
          <a:sx n="67" d="100"/>
          <a:sy n="67" d="100"/>
        </p:scale>
        <p:origin x="-146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clubchess.ru/wp-content/uploads/2012/01/%E2%84%9614.jpg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clubchess.ru/wp-content/uploads/2012/01/%E2%84%9614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clubchess.ru/wp-content/uploads/2012/01/%E2%84%9621.jpg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clubchess.ru/wp-content/uploads/2012/01/%E2%84%9621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rot="21122098">
            <a:off x="301752" y="457200"/>
            <a:ext cx="8686800" cy="5543568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КОНКУРСЫ РЕШЕНИЯ </a:t>
            </a:r>
            <a:br>
              <a:rPr lang="ru-RU" sz="8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8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ШАХМАТНЫХ </a:t>
            </a:r>
            <a:br>
              <a:rPr lang="ru-RU" sz="8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8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ЗАДАЧ</a:t>
            </a:r>
            <a:endParaRPr lang="ru-RU" sz="8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151508" y="3008376"/>
            <a:ext cx="6286544" cy="841248"/>
          </a:xfrm>
        </p:spPr>
        <p:txBody>
          <a:bodyPr vert="vert270">
            <a:no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Т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В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Т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К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З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А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А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Ч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№4</a:t>
            </a:r>
            <a:endParaRPr lang="ru-RU" sz="2800" dirty="0"/>
          </a:p>
        </p:txBody>
      </p:sp>
      <p:pic>
        <p:nvPicPr>
          <p:cNvPr id="3" name="Рисунок 2" descr="№4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142852"/>
            <a:ext cx="6572296" cy="6572296"/>
          </a:xfrm>
          <a:prstGeom prst="rect">
            <a:avLst/>
          </a:prstGeom>
        </p:spPr>
      </p:pic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5643578"/>
            <a:ext cx="71438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33451" y="5715016"/>
            <a:ext cx="438153" cy="54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10916E-6 L -0.00226 -0.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3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701479" y="3058413"/>
            <a:ext cx="6615098" cy="841248"/>
          </a:xfrm>
        </p:spPr>
        <p:txBody>
          <a:bodyPr vert="vert270">
            <a:normAutofit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№5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endParaRPr lang="ru-RU" dirty="0"/>
          </a:p>
        </p:txBody>
      </p:sp>
      <p:pic>
        <p:nvPicPr>
          <p:cNvPr id="3" name="Рисунок 2" descr="№1 Ход белых мат в 1 ход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71414"/>
            <a:ext cx="6357982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794330" y="3079802"/>
            <a:ext cx="6786586" cy="769810"/>
          </a:xfrm>
        </p:spPr>
        <p:txBody>
          <a:bodyPr vert="vert270">
            <a:norm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Т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В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Т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К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З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А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А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Ч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№5</a:t>
            </a:r>
            <a:endParaRPr lang="ru-RU" sz="2800" dirty="0"/>
          </a:p>
        </p:txBody>
      </p:sp>
      <p:pic>
        <p:nvPicPr>
          <p:cNvPr id="3" name="Рисунок 2" descr="№1 Ход белых мат в 1 ход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71414"/>
            <a:ext cx="6357982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4678" y="5723259"/>
            <a:ext cx="642942" cy="70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22039" y="5753117"/>
            <a:ext cx="635581" cy="607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1 0.00532 L 0.31233 -0.4299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00" y="-2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701479" y="3058413"/>
            <a:ext cx="6615098" cy="841248"/>
          </a:xfrm>
        </p:spPr>
        <p:txBody>
          <a:bodyPr vert="vert270">
            <a:normAutofit fontScale="90000"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 6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Д/З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7082" t="31421" r="16075" b="36338"/>
          <a:stretch/>
        </p:blipFill>
        <p:spPr bwMode="auto">
          <a:xfrm>
            <a:off x="611560" y="548680"/>
            <a:ext cx="6624736" cy="59046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7" name="Прямая соединительная линия 6"/>
          <p:cNvCxnSpPr>
            <a:stCxn id="5" idx="1"/>
          </p:cNvCxnSpPr>
          <p:nvPr/>
        </p:nvCxnSpPr>
        <p:spPr>
          <a:xfrm flipV="1">
            <a:off x="611560" y="548680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5" idx="0"/>
          </p:cNvCxnSpPr>
          <p:nvPr/>
        </p:nvCxnSpPr>
        <p:spPr>
          <a:xfrm flipH="1">
            <a:off x="611560" y="548680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5" idx="0"/>
          </p:cNvCxnSpPr>
          <p:nvPr/>
        </p:nvCxnSpPr>
        <p:spPr>
          <a:xfrm>
            <a:off x="3923928" y="548680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endCxn id="5" idx="3"/>
          </p:cNvCxnSpPr>
          <p:nvPr/>
        </p:nvCxnSpPr>
        <p:spPr>
          <a:xfrm>
            <a:off x="7236296" y="548680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5" idx="3"/>
          </p:cNvCxnSpPr>
          <p:nvPr/>
        </p:nvCxnSpPr>
        <p:spPr>
          <a:xfrm>
            <a:off x="7236296" y="3501008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5" idx="1"/>
          </p:cNvCxnSpPr>
          <p:nvPr/>
        </p:nvCxnSpPr>
        <p:spPr>
          <a:xfrm>
            <a:off x="611560" y="3501008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5" idx="2"/>
          </p:cNvCxnSpPr>
          <p:nvPr/>
        </p:nvCxnSpPr>
        <p:spPr>
          <a:xfrm flipH="1">
            <a:off x="611560" y="645333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5" idx="2"/>
          </p:cNvCxnSpPr>
          <p:nvPr/>
        </p:nvCxnSpPr>
        <p:spPr>
          <a:xfrm>
            <a:off x="3923928" y="645333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32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701479" y="3058413"/>
            <a:ext cx="6615098" cy="841248"/>
          </a:xfrm>
        </p:spPr>
        <p:txBody>
          <a:bodyPr vert="vert270">
            <a:normAutofit fontScale="90000"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 7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Д/З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611560" y="548680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611560" y="548680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923928" y="548680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236296" y="548680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236296" y="3501008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11560" y="3501008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611560" y="645333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923928" y="645333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/>
          <p:nvPr/>
        </p:nvPicPr>
        <p:blipFill rotWithShape="1">
          <a:blip r:embed="rId2"/>
          <a:srcRect l="30270" t="25683" r="36258" b="11059"/>
          <a:stretch/>
        </p:blipFill>
        <p:spPr bwMode="auto">
          <a:xfrm>
            <a:off x="629136" y="620688"/>
            <a:ext cx="6607160" cy="583264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5986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701479" y="3058413"/>
            <a:ext cx="6615098" cy="841248"/>
          </a:xfrm>
        </p:spPr>
        <p:txBody>
          <a:bodyPr vert="vert270">
            <a:normAutofit fontScale="90000"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 8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Д/З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611560" y="548680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611560" y="548680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923928" y="548680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236296" y="548680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236296" y="3501008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11560" y="3501008"/>
            <a:ext cx="0" cy="295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611560" y="645333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923928" y="645333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/>
          <p:nvPr/>
        </p:nvPicPr>
        <p:blipFill rotWithShape="1">
          <a:blip r:embed="rId2"/>
          <a:srcRect l="29766" t="25683" r="36403" b="10930"/>
          <a:stretch/>
        </p:blipFill>
        <p:spPr bwMode="auto">
          <a:xfrm>
            <a:off x="755576" y="620688"/>
            <a:ext cx="6480720" cy="583264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5986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 т о г   з а н я т и я :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3715" y="1196752"/>
            <a:ext cx="8229600" cy="5040560"/>
          </a:xfrm>
          <a:prstGeom prst="rect">
            <a:avLst/>
          </a:prstGeom>
        </p:spPr>
        <p:txBody>
          <a:bodyPr/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/>
              <a:t>А теперь ребята, продолжите предложение: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2800" dirty="0"/>
              <a:t>Сегодня на занятии мне понравилось …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2800" dirty="0"/>
              <a:t>Сегодня на занятии я </a:t>
            </a:r>
            <a:r>
              <a:rPr lang="ru-RU" sz="2800" dirty="0" smtClean="0"/>
              <a:t>решил </a:t>
            </a:r>
            <a:r>
              <a:rPr lang="ru-RU" sz="2800" dirty="0"/>
              <a:t>…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2800" dirty="0"/>
              <a:t>Сегодня на занятии я поставил себе оценку …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i="1" dirty="0">
                <a:solidFill>
                  <a:srgbClr val="8A5C00"/>
                </a:solidFill>
              </a:rPr>
              <a:t>СПАСИБО ЗА РАБОТУ!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endParaRPr lang="ru-RU" sz="2000" dirty="0"/>
          </a:p>
          <a:p>
            <a:pPr marL="514350" indent="-514350">
              <a:lnSpc>
                <a:spcPct val="150000"/>
              </a:lnSpc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3604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 е л ь   з а н я т и я :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Wingdings 2"/>
              <a:buNone/>
            </a:pPr>
            <a:r>
              <a:rPr lang="ru-RU" sz="3000" b="1" i="1" dirty="0" smtClean="0">
                <a:solidFill>
                  <a:srgbClr val="8A5C00"/>
                </a:solidFill>
              </a:rPr>
              <a:t>Узнайте, на сколько вы сильны в решении шахматных задач «Мат в 1 ход»! </a:t>
            </a:r>
          </a:p>
          <a:p>
            <a:pPr marL="0" indent="0" algn="ctr">
              <a:lnSpc>
                <a:spcPct val="150000"/>
              </a:lnSpc>
              <a:buFont typeface="Wingdings 2"/>
              <a:buNone/>
            </a:pPr>
            <a:r>
              <a:rPr lang="ru-RU" sz="3000" b="1" i="1" dirty="0" smtClean="0">
                <a:solidFill>
                  <a:srgbClr val="8A5C00"/>
                </a:solidFill>
              </a:rPr>
              <a:t>В этом конкурсе надо решить подряд </a:t>
            </a:r>
          </a:p>
          <a:p>
            <a:pPr marL="0" indent="0" algn="ctr">
              <a:lnSpc>
                <a:spcPct val="150000"/>
              </a:lnSpc>
              <a:buFont typeface="Wingdings 2"/>
              <a:buNone/>
            </a:pPr>
            <a:r>
              <a:rPr lang="ru-RU" sz="3000" b="1" i="1" dirty="0" smtClean="0">
                <a:solidFill>
                  <a:srgbClr val="8A5C00"/>
                </a:solidFill>
              </a:rPr>
              <a:t>3 задачи (последние), как можно быстрее. </a:t>
            </a:r>
          </a:p>
          <a:p>
            <a:pPr marL="0" indent="0" algn="ctr">
              <a:lnSpc>
                <a:spcPct val="150000"/>
              </a:lnSpc>
              <a:buFont typeface="Wingdings 2"/>
              <a:buNone/>
            </a:pPr>
            <a:r>
              <a:rPr lang="ru-RU" sz="3000" b="1" i="1" dirty="0" smtClean="0">
                <a:solidFill>
                  <a:srgbClr val="8A5C00"/>
                </a:solidFill>
              </a:rPr>
              <a:t>На каждую позицию дается по 1 мин.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51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865756" y="3008376"/>
            <a:ext cx="6429420" cy="841248"/>
          </a:xfrm>
        </p:spPr>
        <p:txBody>
          <a:bodyPr vert="vert270">
            <a:noAutofit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№1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09" y="71414"/>
            <a:ext cx="6715173" cy="6656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937194" y="3008376"/>
            <a:ext cx="6429420" cy="841248"/>
          </a:xfrm>
        </p:spPr>
        <p:txBody>
          <a:bodyPr vert="vert270"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Т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В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Т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К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З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А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А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Ч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</a:t>
            </a: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1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536" y="65315"/>
            <a:ext cx="6715173" cy="6656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0032" y="4786322"/>
            <a:ext cx="6721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56144" y="4852013"/>
            <a:ext cx="423864" cy="511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24699E-6 L 0.00087 -0.1912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№2 Ход белых мат в 1 ход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214290"/>
            <a:ext cx="6357982" cy="6439148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5400000">
            <a:off x="4572022" y="2928935"/>
            <a:ext cx="6858002" cy="1000132"/>
          </a:xfrm>
        </p:spPr>
        <p:txBody>
          <a:bodyPr vert="vert270">
            <a:normAutofit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№2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№2 Ход белых мат в 1 ход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214290"/>
            <a:ext cx="6357982" cy="6439148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5400000">
            <a:off x="4929213" y="2928935"/>
            <a:ext cx="6858002" cy="1000132"/>
          </a:xfrm>
        </p:spPr>
        <p:txBody>
          <a:bodyPr vert="vert270">
            <a:normAutofit fontScale="90000"/>
          </a:bodyPr>
          <a:lstStyle/>
          <a:p>
            <a:r>
              <a:rPr lang="ru-RU" sz="3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Т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В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Т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К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З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А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А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Ч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№2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2714620"/>
            <a:ext cx="71438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00496" y="2747956"/>
            <a:ext cx="681044" cy="681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06 0.0155 L 0.23594 -0.3175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830036" y="2972657"/>
            <a:ext cx="6357982" cy="841248"/>
          </a:xfrm>
        </p:spPr>
        <p:txBody>
          <a:bodyPr vert="vert270"/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№3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endParaRPr lang="ru-RU" dirty="0"/>
          </a:p>
        </p:txBody>
      </p:sp>
      <p:pic>
        <p:nvPicPr>
          <p:cNvPr id="3" name="Рисунок 2" descr="№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142876"/>
            <a:ext cx="6544424" cy="6572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115789" y="2972657"/>
            <a:ext cx="6357982" cy="841248"/>
          </a:xfrm>
        </p:spPr>
        <p:txBody>
          <a:bodyPr vert="vert270">
            <a:normAutofit fontScale="90000"/>
          </a:bodyPr>
          <a:lstStyle/>
          <a:p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Т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В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Т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К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З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А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А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Ч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№3</a:t>
            </a:r>
            <a:endParaRPr lang="ru-RU" sz="3100" dirty="0"/>
          </a:p>
        </p:txBody>
      </p:sp>
      <p:pic>
        <p:nvPicPr>
          <p:cNvPr id="3" name="Рисунок 2" descr="№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142852"/>
            <a:ext cx="6544424" cy="6572272"/>
          </a:xfrm>
          <a:prstGeom prst="rect">
            <a:avLst/>
          </a:prstGeom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54" y="3429001"/>
            <a:ext cx="71438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6116" y="3429000"/>
            <a:ext cx="78581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01874 L 0.24739 -0.3142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937194" y="3008376"/>
            <a:ext cx="6286544" cy="841248"/>
          </a:xfrm>
        </p:spPr>
        <p:txBody>
          <a:bodyPr vert="vert270">
            <a:normAutofit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№4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endParaRPr lang="ru-RU" dirty="0"/>
          </a:p>
        </p:txBody>
      </p:sp>
      <p:pic>
        <p:nvPicPr>
          <p:cNvPr id="3" name="Рисунок 2" descr="№4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142852"/>
            <a:ext cx="6572296" cy="6572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1679</TotalTime>
  <Words>116</Words>
  <Application>Microsoft Office PowerPoint</Application>
  <PresentationFormat>Экран (4:3)</PresentationFormat>
  <Paragraphs>25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КОНКУРСЫ РЕШЕНИЯ  ШАХМАТНЫХ  ЗАДАЧ</vt:lpstr>
      <vt:lpstr>Ц е л ь   з а н я т и я :</vt:lpstr>
      <vt:lpstr>№1  Х О Д   Б Е Л Ы Х </vt:lpstr>
      <vt:lpstr>О Т В Е Т  К  З А Д А Ч Е №1</vt:lpstr>
      <vt:lpstr>№2  Х О Д   Б Е Л Ы Х </vt:lpstr>
      <vt:lpstr> О Т В Е Т  К  З А Д А Ч Е №2 </vt:lpstr>
      <vt:lpstr>№3  Х О Д   Б Е Л Ы Х</vt:lpstr>
      <vt:lpstr>О Т В Е Т  К  З А Д А Ч Е №3</vt:lpstr>
      <vt:lpstr>№4  Х О Д   Б Е Л Ы Х</vt:lpstr>
      <vt:lpstr>О Т В Е Т  К  З А Д А Ч Е №4</vt:lpstr>
      <vt:lpstr>№5  Х О Д   Б Е Л Ы Х</vt:lpstr>
      <vt:lpstr>О Т В Е Т  К  З А Д А Ч Е №5</vt:lpstr>
      <vt:lpstr>№ 6 Д/З  Х О Д   Б Е Л Ы Х</vt:lpstr>
      <vt:lpstr>№ 7 Д/З  Х О Д   Б Е Л Ы Х</vt:lpstr>
      <vt:lpstr>№ 8 Д/З  Х О Д   Б Е Л Ы Х</vt:lpstr>
      <vt:lpstr>И т о г   з а н я т и я 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Teacher-405</cp:lastModifiedBy>
  <cp:revision>81</cp:revision>
  <dcterms:created xsi:type="dcterms:W3CDTF">2012-04-03T09:10:30Z</dcterms:created>
  <dcterms:modified xsi:type="dcterms:W3CDTF">2022-12-19T11:30:54Z</dcterms:modified>
</cp:coreProperties>
</file>