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F6CB6-EC05-42DB-9B2A-A12A0D6DA3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233-8CC2-421B-BE42-EA3DC6127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49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F6CB6-EC05-42DB-9B2A-A12A0D6DA3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233-8CC2-421B-BE42-EA3DC6127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51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F6CB6-EC05-42DB-9B2A-A12A0D6DA3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233-8CC2-421B-BE42-EA3DC6127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80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F6CB6-EC05-42DB-9B2A-A12A0D6DA3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233-8CC2-421B-BE42-EA3DC6127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94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F6CB6-EC05-42DB-9B2A-A12A0D6DA3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233-8CC2-421B-BE42-EA3DC6127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86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F6CB6-EC05-42DB-9B2A-A12A0D6DA3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233-8CC2-421B-BE42-EA3DC6127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92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F6CB6-EC05-42DB-9B2A-A12A0D6DA3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233-8CC2-421B-BE42-EA3DC6127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59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F6CB6-EC05-42DB-9B2A-A12A0D6DA3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233-8CC2-421B-BE42-EA3DC6127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81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F6CB6-EC05-42DB-9B2A-A12A0D6DA3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233-8CC2-421B-BE42-EA3DC6127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30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F6CB6-EC05-42DB-9B2A-A12A0D6DA3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233-8CC2-421B-BE42-EA3DC6127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72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F6CB6-EC05-42DB-9B2A-A12A0D6DA3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FA233-8CC2-421B-BE42-EA3DC6127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95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F6CB6-EC05-42DB-9B2A-A12A0D6DA37B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FA233-8CC2-421B-BE42-EA3DC6127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1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7310"/>
            <a:ext cx="9180512" cy="685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30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25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chitel\Desktop\нннннн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03" y="4764"/>
            <a:ext cx="417928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chitel\Desktop\оооооооо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030" y="-1"/>
            <a:ext cx="4577719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chitel\Desktop\нннннн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45" y="5321533"/>
            <a:ext cx="417928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Uchitel\Desktop\оооооооо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242" y="5229200"/>
            <a:ext cx="456147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4528" y="8475"/>
            <a:ext cx="42704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Уважаемые коллеги!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83509" y="571708"/>
            <a:ext cx="7560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Приглашаем Вас на праздничный концерт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297" y="980728"/>
            <a:ext cx="30235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</a:t>
            </a:r>
            <a:r>
              <a:rPr lang="ru-RU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Февромарт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»!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11611" y="5229200"/>
            <a:ext cx="29888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07 марта 2025 г.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15292" y="5728610"/>
            <a:ext cx="27815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Начало в 16:00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94164" y="1496272"/>
            <a:ext cx="6279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подготовленный обучающимися школы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67429" y="6228020"/>
            <a:ext cx="3501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Ждем Вас в актовом зале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4016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84984"/>
            <a:ext cx="2838228" cy="18921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65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8227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27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Uchitel</dc:creator>
  <cp:lastModifiedBy>Uchitel</cp:lastModifiedBy>
  <cp:revision>5</cp:revision>
  <dcterms:created xsi:type="dcterms:W3CDTF">2025-03-04T11:29:50Z</dcterms:created>
  <dcterms:modified xsi:type="dcterms:W3CDTF">2025-03-07T09:25:44Z</dcterms:modified>
</cp:coreProperties>
</file>