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F6CB6-EC05-42DB-9B2A-A12A0D6DA37B}" type="datetimeFigureOut">
              <a:rPr lang="ru-RU" smtClean="0"/>
              <a:t>07.03.2025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FA233-8CC2-421B-BE42-EA3DC6127B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3492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F6CB6-EC05-42DB-9B2A-A12A0D6DA37B}" type="datetimeFigureOut">
              <a:rPr lang="ru-RU" smtClean="0"/>
              <a:t>07.03.2025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FA233-8CC2-421B-BE42-EA3DC6127B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2512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F6CB6-EC05-42DB-9B2A-A12A0D6DA37B}" type="datetimeFigureOut">
              <a:rPr lang="ru-RU" smtClean="0"/>
              <a:t>07.03.2025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FA233-8CC2-421B-BE42-EA3DC6127B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7807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F6CB6-EC05-42DB-9B2A-A12A0D6DA37B}" type="datetimeFigureOut">
              <a:rPr lang="ru-RU" smtClean="0"/>
              <a:t>07.03.2025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FA233-8CC2-421B-BE42-EA3DC6127B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3944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F6CB6-EC05-42DB-9B2A-A12A0D6DA37B}" type="datetimeFigureOut">
              <a:rPr lang="ru-RU" smtClean="0"/>
              <a:t>07.03.2025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FA233-8CC2-421B-BE42-EA3DC6127B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8862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F6CB6-EC05-42DB-9B2A-A12A0D6DA37B}" type="datetimeFigureOut">
              <a:rPr lang="ru-RU" smtClean="0"/>
              <a:t>07.03.2025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FA233-8CC2-421B-BE42-EA3DC6127B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1926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F6CB6-EC05-42DB-9B2A-A12A0D6DA37B}" type="datetimeFigureOut">
              <a:rPr lang="ru-RU" smtClean="0"/>
              <a:t>07.03.2025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FA233-8CC2-421B-BE42-EA3DC6127B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1592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F6CB6-EC05-42DB-9B2A-A12A0D6DA37B}" type="datetimeFigureOut">
              <a:rPr lang="ru-RU" smtClean="0"/>
              <a:t>07.03.2025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FA233-8CC2-421B-BE42-EA3DC6127B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6810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F6CB6-EC05-42DB-9B2A-A12A0D6DA37B}" type="datetimeFigureOut">
              <a:rPr lang="ru-RU" smtClean="0"/>
              <a:t>07.03.2025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FA233-8CC2-421B-BE42-EA3DC6127B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5301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F6CB6-EC05-42DB-9B2A-A12A0D6DA37B}" type="datetimeFigureOut">
              <a:rPr lang="ru-RU" smtClean="0"/>
              <a:t>07.03.2025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FA233-8CC2-421B-BE42-EA3DC6127B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5721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F6CB6-EC05-42DB-9B2A-A12A0D6DA37B}" type="datetimeFigureOut">
              <a:rPr lang="ru-RU" smtClean="0"/>
              <a:t>07.03.2025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FA233-8CC2-421B-BE42-EA3DC6127B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0950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2F6CB6-EC05-42DB-9B2A-A12A0D6DA37B}" type="datetimeFigureOut">
              <a:rPr lang="ru-RU" smtClean="0"/>
              <a:t>07.03.2025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3FA233-8CC2-421B-BE42-EA3DC6127B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511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Picture backgrou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7310"/>
            <a:ext cx="9180512" cy="6850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9309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Picture backgrou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3256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Uchitel\Desktop\ннннннн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003" y="4764"/>
            <a:ext cx="4179285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Uchitel\Desktop\оооооооо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4030" y="-1"/>
            <a:ext cx="4577719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C:\Users\Uchitel\Desktop\ннннннн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745" y="5321533"/>
            <a:ext cx="4179285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C:\Users\Uchitel\Desktop\оооооооо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2242" y="5229200"/>
            <a:ext cx="4561475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514528" y="8475"/>
            <a:ext cx="427046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Уважаемые коллеги!</a:t>
            </a:r>
            <a:endParaRPr lang="ru-RU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83509" y="571708"/>
            <a:ext cx="756046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Приглашаем Вас на праздничный концерт</a:t>
            </a:r>
            <a:endParaRPr lang="ru-RU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059297" y="980728"/>
            <a:ext cx="302358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«</a:t>
            </a:r>
            <a:r>
              <a:rPr lang="ru-RU" sz="36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Февромарт</a:t>
            </a:r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»!</a:t>
            </a:r>
            <a:endParaRPr lang="ru-RU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911611" y="5229200"/>
            <a:ext cx="298889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07 марта 2025 г.</a:t>
            </a:r>
            <a:endParaRPr lang="ru-RU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015292" y="5728610"/>
            <a:ext cx="278153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Начало в 16:00</a:t>
            </a:r>
            <a:endParaRPr lang="ru-RU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394164" y="1496272"/>
            <a:ext cx="62797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подготовленный обучающимися школы</a:t>
            </a:r>
            <a:endParaRPr lang="ru-RU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567429" y="6228020"/>
            <a:ext cx="35011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Ждем Вас в актовом зале</a:t>
            </a:r>
            <a:endParaRPr lang="ru-RU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44016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Picture backgroun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3284984"/>
            <a:ext cx="2838228" cy="189215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6652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Picture backgrou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5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382275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27</Words>
  <Application>Microsoft Office PowerPoint</Application>
  <PresentationFormat>Экран (4:3)</PresentationFormat>
  <Paragraphs>7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Uchitel</dc:creator>
  <cp:lastModifiedBy>Uchitel</cp:lastModifiedBy>
  <cp:revision>5</cp:revision>
  <dcterms:created xsi:type="dcterms:W3CDTF">2025-03-04T11:29:50Z</dcterms:created>
  <dcterms:modified xsi:type="dcterms:W3CDTF">2025-03-07T09:25:44Z</dcterms:modified>
</cp:coreProperties>
</file>