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EBBFB-85D4-4FD9-B74A-6C796E9DFC2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684BB-3500-4A4F-B758-79B81AFD3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4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84BB-3500-4A4F-B758-79B81AFD36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7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1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2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4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4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2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6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3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5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D4E18-64F8-48DC-9BDF-01730A78BD8E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310DD-E181-4E42-A2E2-7C1E9FBC6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0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chitel\Desktop\нннннн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8475"/>
            <a:ext cx="417928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chitel\Desktop\ооооооо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81" y="0"/>
            <a:ext cx="457771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chitel\Desktop\нннннн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5" y="5229200"/>
            <a:ext cx="417928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chitel\Desktop\ооооооо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12" y="5312841"/>
            <a:ext cx="45614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81674" y="5312841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772">
            <a:off x="6444735" y="4293624"/>
            <a:ext cx="2989577" cy="29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2786">
            <a:off x="-144290" y="4461757"/>
            <a:ext cx="3028465" cy="302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67744" y="1124744"/>
            <a:ext cx="4776423" cy="1467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ФЕВРОМАРТ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4" descr="https://effects1.ru/gallery/GIF/salyut-PNG/iskra-1-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1442" y="544513"/>
            <a:ext cx="5689025" cy="6172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8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</Words>
  <Application>Microsoft Office PowerPoint</Application>
  <PresentationFormat>Экран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Uchitel</dc:creator>
  <cp:lastModifiedBy>Uchitel</cp:lastModifiedBy>
  <cp:revision>5</cp:revision>
  <dcterms:created xsi:type="dcterms:W3CDTF">2025-03-04T14:46:17Z</dcterms:created>
  <dcterms:modified xsi:type="dcterms:W3CDTF">2025-03-07T03:46:54Z</dcterms:modified>
</cp:coreProperties>
</file>